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m4a" ContentType="audi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B8FF"/>
    <a:srgbClr val="FF001B"/>
    <a:srgbClr val="5600E1"/>
    <a:srgbClr val="00F6FF"/>
    <a:srgbClr val="FF8800"/>
    <a:srgbClr val="FFFA00"/>
    <a:srgbClr val="FF0003"/>
    <a:srgbClr val="39FF00"/>
    <a:srgbClr val="FF0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2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  <p:transition xmlns:p14="http://schemas.microsoft.com/office/powerpoint/2010/main" spd="slow" advClick="0" advTm="135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87492-1BB3-7B45-BF72-D6037DEF5D34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636C8-ECAC-DA4C-9F56-DEED63BBD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ransition xmlns:p14="http://schemas.microsoft.com/office/powerpoint/2010/main" spd="slow" advClick="0" advTm="1350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m4a"/><Relationship Id="rId2" Type="http://schemas.openxmlformats.org/officeDocument/2006/relationships/audio" Target="../media/media1.m4a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2 I Won't Back Down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flipV="1">
            <a:off x="1031774" y="2940974"/>
            <a:ext cx="135845" cy="1358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Practicum Reflection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F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Jess Roberts 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F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219473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9477" y="4794359"/>
            <a:ext cx="40529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39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Motivated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444301" y="1003804"/>
            <a:ext cx="46665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88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Ready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88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5613" y="2853786"/>
            <a:ext cx="44667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A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Prepared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A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6915931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7584" y="799059"/>
            <a:ext cx="49376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5AB8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Confident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40199" y="2711095"/>
            <a:ext cx="50661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1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Accomplished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2185" y="4903529"/>
            <a:ext cx="34677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5600E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Excited</a:t>
            </a:r>
            <a:r>
              <a:rPr lang="en-US" dirty="0" smtClean="0"/>
              <a:t>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3936403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3185" y="1307237"/>
            <a:ext cx="27542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Credits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F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90150" y="3041045"/>
            <a:ext cx="3648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 Won’t Back Down by Tom Petty</a:t>
            </a:r>
          </a:p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Produced by MCA Records</a:t>
            </a:r>
          </a:p>
          <a:p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Permission Pending 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4324847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3225" y="1712272"/>
            <a:ext cx="72067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What has this experience meant to me???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3971773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1655" y="2097531"/>
            <a:ext cx="475216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5F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 the beginning…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5FB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4248187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8221" y="941749"/>
            <a:ext cx="40529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39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Excited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68217" y="2572556"/>
            <a:ext cx="39387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A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Curious</a:t>
            </a:r>
            <a:r>
              <a:rPr lang="en-US" dirty="0" smtClean="0">
                <a:solidFill>
                  <a:srgbClr val="FFFA00"/>
                </a:solidFill>
              </a:rPr>
              <a:t>  </a:t>
            </a:r>
            <a:endParaRPr lang="en-US" dirty="0">
              <a:solidFill>
                <a:srgbClr val="FFFA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80919" y="4280676"/>
            <a:ext cx="45630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88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Energized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88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6139417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704" y="687399"/>
            <a:ext cx="34677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5600E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Nervous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5600E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8938" y="4651668"/>
            <a:ext cx="32394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5AB8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Fearful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5AB8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0408" y="2739633"/>
            <a:ext cx="60079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1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Rambunctious</a:t>
            </a:r>
            <a:r>
              <a:rPr lang="en-US" dirty="0" smtClean="0"/>
              <a:t>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0727214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3841" y="2211683"/>
            <a:ext cx="351061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5F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 the middle…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5FB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9765026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9162" y="1098707"/>
            <a:ext cx="37960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88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Stressed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88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7595" y="2977226"/>
            <a:ext cx="56226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A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Overwhelmed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A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37898" y="4851431"/>
            <a:ext cx="4852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39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Frustrated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39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0900843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6352" y="5065467"/>
            <a:ext cx="23974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5AB8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Tired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5AB8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9041" y="1246376"/>
            <a:ext cx="53087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5600E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Exhausted 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5600E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0094" y="3001452"/>
            <a:ext cx="4381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1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Cluttered</a:t>
            </a:r>
            <a:r>
              <a:rPr lang="en-US" dirty="0" smtClean="0"/>
              <a:t>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9521525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3633" y="2283028"/>
            <a:ext cx="229759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5F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 the end…</a:t>
            </a:r>
            <a:endParaRPr lang="en-US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5FB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5783138"/>
      </p:ext>
    </p:extLst>
  </p:cSld>
  <p:clrMapOvr>
    <a:masterClrMapping/>
  </p:clrMapOvr>
  <p:transition xmlns:p14="http://schemas.microsoft.com/office/powerpoint/2010/main" spd="slow" advClick="0" advTm="13500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4|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3.4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2|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6|3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190</TotalTime>
  <Words>58</Words>
  <Application>Microsoft Macintosh PowerPoint</Application>
  <PresentationFormat>On-screen Show (4:3)</PresentationFormat>
  <Paragraphs>29</Paragraphs>
  <Slides>12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Black</vt:lpstr>
      <vt:lpstr>Practicum Reflection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Practicum Reflection</dc:title>
  <dc:creator>Jessica Roberts</dc:creator>
  <cp:lastModifiedBy>Jessica Roberts</cp:lastModifiedBy>
  <cp:revision>13</cp:revision>
  <dcterms:created xsi:type="dcterms:W3CDTF">2013-11-15T00:31:42Z</dcterms:created>
  <dcterms:modified xsi:type="dcterms:W3CDTF">2013-11-15T03:42:23Z</dcterms:modified>
</cp:coreProperties>
</file>